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9/28/2024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44907"/>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4480</TotalTime>
  <Words>5173</Words>
  <Application>Microsoft Office PowerPoint</Application>
  <PresentationFormat>Custom</PresentationFormat>
  <Paragraphs>565</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23</cp:revision>
  <dcterms:created xsi:type="dcterms:W3CDTF">2024-08-20T15:27:28Z</dcterms:created>
  <dcterms:modified xsi:type="dcterms:W3CDTF">2024-09-28T21:35:41Z</dcterms:modified>
</cp:coreProperties>
</file>